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80" r:id="rId15"/>
    <p:sldId id="278" r:id="rId16"/>
    <p:sldId id="283" r:id="rId17"/>
    <p:sldId id="281" r:id="rId18"/>
    <p:sldId id="282" r:id="rId19"/>
    <p:sldId id="261" r:id="rId20"/>
    <p:sldId id="263" r:id="rId21"/>
    <p:sldId id="292" r:id="rId22"/>
    <p:sldId id="264" r:id="rId23"/>
    <p:sldId id="265" r:id="rId24"/>
    <p:sldId id="285" r:id="rId25"/>
    <p:sldId id="284" r:id="rId26"/>
    <p:sldId id="266" r:id="rId27"/>
    <p:sldId id="267" r:id="rId28"/>
    <p:sldId id="288" r:id="rId29"/>
    <p:sldId id="287" r:id="rId30"/>
    <p:sldId id="268" r:id="rId31"/>
    <p:sldId id="289" r:id="rId32"/>
    <p:sldId id="286" r:id="rId33"/>
    <p:sldId id="290" r:id="rId34"/>
    <p:sldId id="291" r:id="rId35"/>
    <p:sldId id="293" r:id="rId36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4"/>
    <p:restoredTop sz="94713"/>
  </p:normalViewPr>
  <p:slideViewPr>
    <p:cSldViewPr snapToGrid="0" snapToObjects="1">
      <p:cViewPr>
        <p:scale>
          <a:sx n="127" d="100"/>
          <a:sy n="127" d="100"/>
        </p:scale>
        <p:origin x="272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902926" y="5707888"/>
            <a:ext cx="684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3" y="-241948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37449" y="68255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1814" y="688447"/>
            <a:ext cx="7780386" cy="4862742"/>
          </a:xfrm>
        </p:spPr>
      </p:pic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58578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7253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9103339" y="874269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Vector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F777C97-199D-4D4C-9D36-3C88B3DEF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890" y="2069585"/>
            <a:ext cx="812800" cy="81280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4B6F05D3-611F-EA40-AF7A-20706A3DD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7936" y="765711"/>
            <a:ext cx="812800" cy="812800"/>
          </a:xfrm>
          <a:prstGeom prst="rect">
            <a:avLst/>
          </a:prstGeom>
        </p:spPr>
      </p:pic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020BEC7-0C19-2448-80C1-4035EC5BE494}"/>
              </a:ext>
            </a:extLst>
          </p:cNvPr>
          <p:cNvCxnSpPr>
            <a:stCxn id="132" idx="1"/>
            <a:endCxn id="141" idx="3"/>
          </p:cNvCxnSpPr>
          <p:nvPr/>
        </p:nvCxnSpPr>
        <p:spPr>
          <a:xfrm flipH="1">
            <a:off x="8420736" y="1169519"/>
            <a:ext cx="682603" cy="25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07B24935-02CC-6541-A91B-7D813BA66EE9}"/>
              </a:ext>
            </a:extLst>
          </p:cNvPr>
          <p:cNvGrpSpPr/>
          <p:nvPr/>
        </p:nvGrpSpPr>
        <p:grpSpPr>
          <a:xfrm>
            <a:off x="7601890" y="3430166"/>
            <a:ext cx="812800" cy="886068"/>
            <a:chOff x="8853288" y="1959568"/>
            <a:chExt cx="812800" cy="886068"/>
          </a:xfrm>
        </p:grpSpPr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6E8FEA1-F797-EE4A-A606-6FAEFFC13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53288" y="1959568"/>
              <a:ext cx="812800" cy="812800"/>
            </a:xfrm>
            <a:prstGeom prst="rect">
              <a:avLst/>
            </a:prstGeom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8967F99B-263E-2145-8A36-79D6773CA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53288" y="2032836"/>
              <a:ext cx="812800" cy="812800"/>
            </a:xfrm>
            <a:prstGeom prst="rect">
              <a:avLst/>
            </a:prstGeom>
          </p:spPr>
        </p:pic>
      </p:grp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D6C815D2-5A04-5743-B9AC-18726D11076F}"/>
              </a:ext>
            </a:extLst>
          </p:cNvPr>
          <p:cNvCxnSpPr>
            <a:cxnSpLocks/>
            <a:stCxn id="18" idx="3"/>
            <a:endCxn id="141" idx="1"/>
          </p:cNvCxnSpPr>
          <p:nvPr/>
        </p:nvCxnSpPr>
        <p:spPr>
          <a:xfrm>
            <a:off x="6705246" y="1170317"/>
            <a:ext cx="902690" cy="17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C65ABD2C-EBC4-B044-9E39-2E7D4108D541}"/>
              </a:ext>
            </a:extLst>
          </p:cNvPr>
          <p:cNvCxnSpPr>
            <a:cxnSpLocks/>
          </p:cNvCxnSpPr>
          <p:nvPr/>
        </p:nvCxnSpPr>
        <p:spPr>
          <a:xfrm flipV="1">
            <a:off x="8414690" y="3888311"/>
            <a:ext cx="691768" cy="8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6E1D0A96-09D4-C54B-ABAF-0FB11AF0680B}"/>
              </a:ext>
            </a:extLst>
          </p:cNvPr>
          <p:cNvCxnSpPr>
            <a:cxnSpLocks/>
            <a:stCxn id="141" idx="2"/>
            <a:endCxn id="138" idx="0"/>
          </p:cNvCxnSpPr>
          <p:nvPr/>
        </p:nvCxnSpPr>
        <p:spPr>
          <a:xfrm flipH="1">
            <a:off x="8008290" y="1578511"/>
            <a:ext cx="6046" cy="4910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>
            <a:extLst>
              <a:ext uri="{FF2B5EF4-FFF2-40B4-BE49-F238E27FC236}">
                <a16:creationId xmlns:a16="http://schemas.microsoft.com/office/drawing/2014/main" id="{CC90152F-78AB-B34B-9E8E-796B4AEEE659}"/>
              </a:ext>
            </a:extLst>
          </p:cNvPr>
          <p:cNvCxnSpPr>
            <a:cxnSpLocks/>
            <a:stCxn id="138" idx="2"/>
            <a:endCxn id="148" idx="0"/>
          </p:cNvCxnSpPr>
          <p:nvPr/>
        </p:nvCxnSpPr>
        <p:spPr>
          <a:xfrm>
            <a:off x="8008290" y="2882385"/>
            <a:ext cx="0" cy="5477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0482BA7C-A4E9-8F4D-B290-944D2E24A211}"/>
              </a:ext>
            </a:extLst>
          </p:cNvPr>
          <p:cNvCxnSpPr>
            <a:cxnSpLocks/>
          </p:cNvCxnSpPr>
          <p:nvPr/>
        </p:nvCxnSpPr>
        <p:spPr>
          <a:xfrm flipV="1">
            <a:off x="8008290" y="4303622"/>
            <a:ext cx="0" cy="4949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1878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Sources of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197287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197286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05811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05811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33" y="206821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4" y="143513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" y="153131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E927-8EA5-9949-970E-0E23949C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9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29DB-F3AF-484A-8799-4AC8A4BD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99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 - Setup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groups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422371" y="1622150"/>
            <a:ext cx="296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562396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very strong effect on any group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reduce group happiness and attention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Several ambitious students can not counter balance a single ADHD student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1978608"/>
            <a:ext cx="10173232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It is possible to build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behavior is strongly effected by Personality Profile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Predictions suggest a strong negative effect of ADHD Students on average class happiness and attention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What is an Agent based model?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to model human personality?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/>
              <a:t>The Simulation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Experiment &amp; 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77706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02396" y="2099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01891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33074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24346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72401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2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2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9411</TotalTime>
  <Words>934</Words>
  <Application>Microsoft Macintosh PowerPoint</Application>
  <PresentationFormat>Widescreen</PresentationFormat>
  <Paragraphs>227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Logic</vt:lpstr>
      <vt:lpstr>Agent Dynamics</vt:lpstr>
      <vt:lpstr>Sources of Agent Behavior</vt:lpstr>
      <vt:lpstr>Group Dynamics</vt:lpstr>
      <vt:lpstr>How different personalities effect classroom attention and happiness?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Experiments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82</cp:revision>
  <cp:lastPrinted>2019-10-05T17:54:49Z</cp:lastPrinted>
  <dcterms:created xsi:type="dcterms:W3CDTF">2019-07-18T18:31:06Z</dcterms:created>
  <dcterms:modified xsi:type="dcterms:W3CDTF">2019-10-05T17:56:34Z</dcterms:modified>
</cp:coreProperties>
</file>